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0000700000000000000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84" y="-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13174360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13174360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13174360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13174360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14d73f5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14d73f5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1813e96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1813e962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1813e962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1813e962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14d73f59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14d73f59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923" y="2911618"/>
            <a:ext cx="2121252" cy="209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342" y="2911618"/>
            <a:ext cx="2121252" cy="209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741" y="2741325"/>
            <a:ext cx="2121252" cy="22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50" y="2939764"/>
            <a:ext cx="2121252" cy="209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48791"/>
            <a:ext cx="4431176" cy="24925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 rot="-949685">
            <a:off x="-1084366" y="-2456685"/>
            <a:ext cx="11048510" cy="551593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Strings</a:t>
            </a:r>
            <a:endParaRPr sz="720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311700" y="182223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 Digital Art Gallery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69850" y="291600"/>
            <a:ext cx="3784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Contains</a:t>
            </a:r>
            <a:endParaRPr sz="6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400"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41560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800"/>
              <a:t>General Idea</a:t>
            </a:r>
            <a:endParaRPr sz="3800"/>
          </a:p>
          <a:p>
            <a:pPr marL="457200" lvl="0" indent="-41560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800"/>
              <a:t>Tools</a:t>
            </a:r>
            <a:endParaRPr sz="3800"/>
          </a:p>
          <a:p>
            <a:pPr marL="457200" lvl="0" indent="-41560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800"/>
              <a:t>Conclusion</a:t>
            </a:r>
            <a:endParaRPr sz="3800"/>
          </a:p>
          <a:p>
            <a:pPr marL="457200" lvl="0" indent="-41560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800"/>
              <a:t>Data-flow Diagram</a:t>
            </a:r>
            <a:endParaRPr sz="3800"/>
          </a:p>
          <a:p>
            <a:pPr marL="457200" lvl="0" indent="-41560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800"/>
              <a:t>Database Structure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General Idea</a:t>
            </a:r>
            <a:endParaRPr sz="440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GB" sz="1800" dirty="0"/>
              <a:t>This is an Art Gallery application to be hosted on web, named as Strings.</a:t>
            </a:r>
            <a:endParaRPr sz="1800" dirty="0"/>
          </a:p>
          <a:p>
            <a:pPr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GB" sz="1800" dirty="0"/>
              <a:t>It will connect the artists &amp; art community to potential followers.</a:t>
            </a:r>
            <a:endParaRPr sz="1800" dirty="0"/>
          </a:p>
          <a:p>
            <a:pPr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GB" sz="1800" dirty="0"/>
              <a:t>It will have features such as Like, Follow, Save, Share, as well as Upload &amp; Delete</a:t>
            </a:r>
            <a:endParaRPr sz="18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Tools  I’ll  be using</a:t>
            </a:r>
            <a:endParaRPr sz="440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4165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200" dirty="0"/>
              <a:t>HTML</a:t>
            </a:r>
            <a:endParaRPr sz="3200" dirty="0"/>
          </a:p>
          <a:p>
            <a:pPr marL="457200" lvl="0" indent="-4165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200" dirty="0"/>
              <a:t>CSS</a:t>
            </a:r>
            <a:endParaRPr sz="3200" dirty="0"/>
          </a:p>
          <a:p>
            <a:pPr marL="457200" lvl="0" indent="-4165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3200" dirty="0"/>
              <a:t>JS</a:t>
            </a:r>
            <a:endParaRPr sz="3200" dirty="0"/>
          </a:p>
          <a:p>
            <a:pPr marL="457200" lvl="0" indent="-4165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200" dirty="0"/>
              <a:t>NodeJS</a:t>
            </a:r>
            <a:endParaRPr sz="3200" dirty="0"/>
          </a:p>
          <a:p>
            <a:pPr marL="457200" lvl="0" indent="-41656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3200" dirty="0"/>
              <a:t>PostgreSQL </a:t>
            </a:r>
            <a:endParaRPr sz="3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7791425" y="1641700"/>
            <a:ext cx="1087200" cy="431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791425" y="3501800"/>
            <a:ext cx="1226100" cy="677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Back-End &amp;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" name="Google Shape;92;p16"/>
          <p:cNvCxnSpPr>
            <a:cxnSpLocks/>
            <a:endCxn id="91" idx="1"/>
          </p:cNvCxnSpPr>
          <p:nvPr/>
        </p:nvCxnSpPr>
        <p:spPr>
          <a:xfrm>
            <a:off x="7075503" y="3178206"/>
            <a:ext cx="715922" cy="66214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>
            <a:cxnSpLocks/>
            <a:endCxn id="91" idx="1"/>
          </p:cNvCxnSpPr>
          <p:nvPr/>
        </p:nvCxnSpPr>
        <p:spPr>
          <a:xfrm flipV="1">
            <a:off x="7075503" y="3840350"/>
            <a:ext cx="715922" cy="58960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/>
          <p:nvPr/>
        </p:nvSpPr>
        <p:spPr>
          <a:xfrm>
            <a:off x="4598925" y="575275"/>
            <a:ext cx="27507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75B36C-351E-E939-ECA3-400098A0D00C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>
            <a:off x="6233161" y="1034974"/>
            <a:ext cx="1558265" cy="8222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D124259-2F72-1771-0C74-3EB50B64CFC8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5654041" y="1857249"/>
            <a:ext cx="2137385" cy="743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4A5D07-D8FE-7D92-C485-B94057865941}"/>
              </a:ext>
            </a:extLst>
          </p:cNvPr>
          <p:cNvCxnSpPr>
            <a:stCxn id="90" idx="1"/>
          </p:cNvCxnSpPr>
          <p:nvPr/>
        </p:nvCxnSpPr>
        <p:spPr>
          <a:xfrm flipH="1">
            <a:off x="5878425" y="1857250"/>
            <a:ext cx="191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Data-Flow Diagram</a:t>
            </a:r>
            <a:endParaRPr/>
          </a:p>
        </p:txBody>
      </p:sp>
      <p:grpSp>
        <p:nvGrpSpPr>
          <p:cNvPr id="102" name="Google Shape;102;p17"/>
          <p:cNvGrpSpPr/>
          <p:nvPr/>
        </p:nvGrpSpPr>
        <p:grpSpPr>
          <a:xfrm>
            <a:off x="1463963" y="272250"/>
            <a:ext cx="6216063" cy="3711138"/>
            <a:chOff x="534800" y="547775"/>
            <a:chExt cx="6216063" cy="3711138"/>
          </a:xfrm>
        </p:grpSpPr>
        <p:sp>
          <p:nvSpPr>
            <p:cNvPr id="103" name="Google Shape;103;p17"/>
            <p:cNvSpPr/>
            <p:nvPr/>
          </p:nvSpPr>
          <p:spPr>
            <a:xfrm>
              <a:off x="534800" y="1844225"/>
              <a:ext cx="1596600" cy="566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/>
                  <a:ea typeface="Roboto"/>
                  <a:cs typeface="Roboto"/>
                  <a:sym typeface="Roboto"/>
                </a:rPr>
                <a:t>Guest User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5104175" y="1329125"/>
              <a:ext cx="1596600" cy="1596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Strings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Digital Art Gallery</a:t>
              </a:r>
              <a:endParaRPr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105" name="Google Shape;105;p17"/>
            <p:cNvCxnSpPr>
              <a:stCxn id="103" idx="3"/>
              <a:endCxn id="104" idx="2"/>
            </p:cNvCxnSpPr>
            <p:nvPr/>
          </p:nvCxnSpPr>
          <p:spPr>
            <a:xfrm>
              <a:off x="2131400" y="2127425"/>
              <a:ext cx="2972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6" name="Google Shape;106;p17"/>
            <p:cNvSpPr/>
            <p:nvPr/>
          </p:nvSpPr>
          <p:spPr>
            <a:xfrm>
              <a:off x="1042325" y="3012725"/>
              <a:ext cx="1455000" cy="762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User Registration &amp; Log In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" name="Google Shape;107;p17"/>
            <p:cNvCxnSpPr>
              <a:stCxn id="103" idx="2"/>
              <a:endCxn id="106" idx="2"/>
            </p:cNvCxnSpPr>
            <p:nvPr/>
          </p:nvCxnSpPr>
          <p:spPr>
            <a:xfrm rot="5400000">
              <a:off x="695900" y="2757125"/>
              <a:ext cx="983700" cy="290700"/>
            </a:xfrm>
            <a:prstGeom prst="curvedConnector4">
              <a:avLst>
                <a:gd name="adj1" fmla="val 30604"/>
                <a:gd name="adj2" fmla="val 18194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7"/>
            <p:cNvCxnSpPr>
              <a:stCxn id="106" idx="6"/>
              <a:endCxn id="109" idx="2"/>
            </p:cNvCxnSpPr>
            <p:nvPr/>
          </p:nvCxnSpPr>
          <p:spPr>
            <a:xfrm>
              <a:off x="2497325" y="3394175"/>
              <a:ext cx="700800" cy="4683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9" name="Google Shape;109;p17"/>
            <p:cNvSpPr/>
            <p:nvPr/>
          </p:nvSpPr>
          <p:spPr>
            <a:xfrm>
              <a:off x="3198075" y="3466013"/>
              <a:ext cx="1419900" cy="792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Upload &amp; Delete Own Post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0" name="Google Shape;110;p17"/>
            <p:cNvCxnSpPr>
              <a:stCxn id="109" idx="6"/>
              <a:endCxn id="104" idx="4"/>
            </p:cNvCxnSpPr>
            <p:nvPr/>
          </p:nvCxnSpPr>
          <p:spPr>
            <a:xfrm rot="10800000" flipH="1">
              <a:off x="4617975" y="2925863"/>
              <a:ext cx="1284600" cy="9366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11" name="Google Shape;111;p17"/>
            <p:cNvGrpSpPr/>
            <p:nvPr/>
          </p:nvGrpSpPr>
          <p:grpSpPr>
            <a:xfrm>
              <a:off x="5054088" y="547775"/>
              <a:ext cx="1696775" cy="355025"/>
              <a:chOff x="5059475" y="319475"/>
              <a:chExt cx="1696775" cy="355025"/>
            </a:xfrm>
          </p:grpSpPr>
          <p:sp>
            <p:nvSpPr>
              <p:cNvPr id="112" name="Google Shape;112;p17"/>
              <p:cNvSpPr/>
              <p:nvPr/>
            </p:nvSpPr>
            <p:spPr>
              <a:xfrm>
                <a:off x="5059475" y="319475"/>
                <a:ext cx="1686000" cy="354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latin typeface="Roboto"/>
                    <a:ea typeface="Roboto"/>
                    <a:cs typeface="Roboto"/>
                    <a:sym typeface="Roboto"/>
                  </a:rPr>
                  <a:t>Database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13" name="Google Shape;113;p17"/>
              <p:cNvCxnSpPr/>
              <p:nvPr/>
            </p:nvCxnSpPr>
            <p:spPr>
              <a:xfrm>
                <a:off x="5064225" y="331300"/>
                <a:ext cx="168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7"/>
              <p:cNvCxnSpPr/>
              <p:nvPr/>
            </p:nvCxnSpPr>
            <p:spPr>
              <a:xfrm>
                <a:off x="5064225" y="331300"/>
                <a:ext cx="6000" cy="34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7"/>
              <p:cNvCxnSpPr/>
              <p:nvPr/>
            </p:nvCxnSpPr>
            <p:spPr>
              <a:xfrm rot="10800000">
                <a:off x="5070250" y="668450"/>
                <a:ext cx="1686000" cy="6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6" name="Google Shape;116;p17"/>
            <p:cNvCxnSpPr/>
            <p:nvPr/>
          </p:nvCxnSpPr>
          <p:spPr>
            <a:xfrm rot="-5400000" flipH="1">
              <a:off x="5529225" y="1123350"/>
              <a:ext cx="420600" cy="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17" name="Google Shape;117;p17"/>
            <p:cNvCxnSpPr/>
            <p:nvPr/>
          </p:nvCxnSpPr>
          <p:spPr>
            <a:xfrm rot="-5400000" flipH="1">
              <a:off x="5866800" y="1131300"/>
              <a:ext cx="421200" cy="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8" name="Google Shape;118;p17"/>
            <p:cNvSpPr/>
            <p:nvPr/>
          </p:nvSpPr>
          <p:spPr>
            <a:xfrm>
              <a:off x="3198075" y="2571738"/>
              <a:ext cx="1419900" cy="792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Like, Share, Save, etc.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" name="Google Shape;119;p17"/>
            <p:cNvCxnSpPr>
              <a:stCxn id="106" idx="6"/>
              <a:endCxn id="118" idx="2"/>
            </p:cNvCxnSpPr>
            <p:nvPr/>
          </p:nvCxnSpPr>
          <p:spPr>
            <a:xfrm rot="10800000" flipH="1">
              <a:off x="2497325" y="2968175"/>
              <a:ext cx="700800" cy="42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0" name="Google Shape;120;p17"/>
            <p:cNvCxnSpPr>
              <a:stCxn id="118" idx="6"/>
              <a:endCxn id="104" idx="3"/>
            </p:cNvCxnSpPr>
            <p:nvPr/>
          </p:nvCxnSpPr>
          <p:spPr>
            <a:xfrm rot="10800000" flipH="1">
              <a:off x="4617975" y="2691888"/>
              <a:ext cx="7200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Structure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580550" y="1156727"/>
            <a:ext cx="1692600" cy="222516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790950" y="1156728"/>
            <a:ext cx="1692600" cy="246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874900" y="1156728"/>
            <a:ext cx="1692600" cy="196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883700" y="492291"/>
            <a:ext cx="10863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942450" y="492303"/>
            <a:ext cx="13896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026400" y="492291"/>
            <a:ext cx="13896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ACTIONS</a:t>
            </a:r>
            <a:endParaRPr sz="13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674150" y="1257444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USER_ID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674150" y="1686102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USER_NAME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683027" y="2112035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USER_EMAIL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683027" y="2510870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REG_DATE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3881550" y="1259103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USER_ID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3881550" y="1723528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CONTENT_ID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881400" y="2187953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TITLE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881400" y="2652378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881550" y="3116803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IMAGE_URL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965500" y="1259103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USER_ID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965500" y="1723528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CONTENT_ID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965350" y="2187953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5965350" y="2652378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" name="Google Shape;150;p18"/>
          <p:cNvCxnSpPr>
            <a:cxnSpLocks/>
            <a:stCxn id="134" idx="3"/>
            <a:endCxn id="141" idx="1"/>
          </p:cNvCxnSpPr>
          <p:nvPr/>
        </p:nvCxnSpPr>
        <p:spPr>
          <a:xfrm>
            <a:off x="3189750" y="1422744"/>
            <a:ext cx="691800" cy="16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8"/>
          <p:cNvCxnSpPr>
            <a:cxnSpLocks/>
            <a:endCxn id="146" idx="1"/>
          </p:cNvCxnSpPr>
          <p:nvPr/>
        </p:nvCxnSpPr>
        <p:spPr>
          <a:xfrm>
            <a:off x="3696485" y="1039275"/>
            <a:ext cx="2269015" cy="385128"/>
          </a:xfrm>
          <a:prstGeom prst="bentConnector3">
            <a:avLst>
              <a:gd name="adj1" fmla="val 8761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8"/>
          <p:cNvCxnSpPr>
            <a:stCxn id="142" idx="3"/>
            <a:endCxn id="147" idx="1"/>
          </p:cNvCxnSpPr>
          <p:nvPr/>
        </p:nvCxnSpPr>
        <p:spPr>
          <a:xfrm>
            <a:off x="5397150" y="1888828"/>
            <a:ext cx="5683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37;p18">
            <a:extLst>
              <a:ext uri="{FF2B5EF4-FFF2-40B4-BE49-F238E27FC236}">
                <a16:creationId xmlns:a16="http://schemas.microsoft.com/office/drawing/2014/main" id="{FDA07301-7FF4-F35E-EBF4-C23490339F94}"/>
              </a:ext>
            </a:extLst>
          </p:cNvPr>
          <p:cNvSpPr/>
          <p:nvPr/>
        </p:nvSpPr>
        <p:spPr>
          <a:xfrm>
            <a:off x="1683027" y="2909705"/>
            <a:ext cx="1515600" cy="330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LEVEL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" name="Google Shape;150;p18">
            <a:extLst>
              <a:ext uri="{FF2B5EF4-FFF2-40B4-BE49-F238E27FC236}">
                <a16:creationId xmlns:a16="http://schemas.microsoft.com/office/drawing/2014/main" id="{23BDAA08-FF19-E9F5-615D-7D413388E2F9}"/>
              </a:ext>
            </a:extLst>
          </p:cNvPr>
          <p:cNvCxnSpPr>
            <a:cxnSpLocks/>
            <a:stCxn id="134" idx="3"/>
          </p:cNvCxnSpPr>
          <p:nvPr/>
        </p:nvCxnSpPr>
        <p:spPr>
          <a:xfrm flipV="1">
            <a:off x="3189750" y="1037315"/>
            <a:ext cx="1485477" cy="385429"/>
          </a:xfrm>
          <a:prstGeom prst="bentConnector3">
            <a:avLst>
              <a:gd name="adj1" fmla="val 25891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904550" y="106042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55"/>
              <a:t>Conclusion</a:t>
            </a:r>
            <a:endParaRPr sz="10555"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904550" y="2305125"/>
            <a:ext cx="5334900" cy="94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rgbClr val="D9D9D9"/>
                </a:solidFill>
              </a:rPr>
              <a:t>So this will be my project for BCCA final year.</a:t>
            </a:r>
            <a:endParaRPr sz="2400">
              <a:solidFill>
                <a:srgbClr val="D9D9D9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86600" y="4707400"/>
            <a:ext cx="238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Mr. Doshant Mahesh Giradkar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6329325" y="4707400"/>
            <a:ext cx="320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G.S. College of Commerce, Wardha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 SemiBold</vt:lpstr>
      <vt:lpstr>Roboto</vt:lpstr>
      <vt:lpstr>Arial</vt:lpstr>
      <vt:lpstr>Merriweather</vt:lpstr>
      <vt:lpstr>Paradigm</vt:lpstr>
      <vt:lpstr>Strings</vt:lpstr>
      <vt:lpstr>Contains </vt:lpstr>
      <vt:lpstr>General Idea</vt:lpstr>
      <vt:lpstr>Tools  I’ll  be using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</dc:title>
  <cp:lastModifiedBy>BCCA GSCC</cp:lastModifiedBy>
  <cp:revision>1</cp:revision>
  <dcterms:modified xsi:type="dcterms:W3CDTF">2024-02-12T06:19:03Z</dcterms:modified>
</cp:coreProperties>
</file>